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3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F6EE7505-4A49-4A41-A1D3-5CC5BEBBC2CD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11824090-FF75-45B8-9698-34FF5EC38ED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E7505-4A49-4A41-A1D3-5CC5BEBBC2CD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4090-FF75-45B8-9698-34FF5EC38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E7505-4A49-4A41-A1D3-5CC5BEBBC2CD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4090-FF75-45B8-9698-34FF5EC38ED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E7505-4A49-4A41-A1D3-5CC5BEBBC2CD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4090-FF75-45B8-9698-34FF5EC38ED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F6EE7505-4A49-4A41-A1D3-5CC5BEBBC2CD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1824090-FF75-45B8-9698-34FF5EC38ED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E7505-4A49-4A41-A1D3-5CC5BEBBC2CD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4090-FF75-45B8-9698-34FF5EC38ED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E7505-4A49-4A41-A1D3-5CC5BEBBC2CD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4090-FF75-45B8-9698-34FF5EC38ED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E7505-4A49-4A41-A1D3-5CC5BEBBC2CD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4090-FF75-45B8-9698-34FF5EC38ED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E7505-4A49-4A41-A1D3-5CC5BEBBC2CD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4090-FF75-45B8-9698-34FF5EC38ED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E7505-4A49-4A41-A1D3-5CC5BEBBC2CD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4090-FF75-45B8-9698-34FF5EC38ED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E7505-4A49-4A41-A1D3-5CC5BEBBC2CD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4090-FF75-45B8-9698-34FF5EC38ED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6EE7505-4A49-4A41-A1D3-5CC5BEBBC2CD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1824090-FF75-45B8-9698-34FF5EC38EDE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auntieannesfranchising.com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untieannes.com/" TargetMode="External"/><Relationship Id="rId2" Type="http://schemas.openxmlformats.org/officeDocument/2006/relationships/hyperlink" Target="http://images.google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franchisedirect.com/" TargetMode="External"/><Relationship Id="rId4" Type="http://schemas.openxmlformats.org/officeDocument/2006/relationships/hyperlink" Target="http://www.auntieannesfranchising.com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auntieannesfranchising.com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Auntie </a:t>
            </a:r>
            <a:r>
              <a:rPr lang="en-US" sz="6000" dirty="0"/>
              <a:t>A</a:t>
            </a:r>
            <a:r>
              <a:rPr lang="en-US" sz="6000" dirty="0" smtClean="0"/>
              <a:t>nne’s</a:t>
            </a:r>
            <a:endParaRPr lang="en-US" sz="6000" dirty="0"/>
          </a:p>
        </p:txBody>
      </p:sp>
      <p:pic>
        <p:nvPicPr>
          <p:cNvPr id="1026" name="Picture 2" descr="C:\Users\student\Desktop\Auntie_Annes_Hand-Rolled_Soft_Pretzel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685800"/>
            <a:ext cx="3886200" cy="247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l"/>
            <a:r>
              <a:rPr lang="en-US" dirty="0" smtClean="0"/>
              <a:t>A pretzel perfect story</a:t>
            </a:r>
          </a:p>
          <a:p>
            <a:pPr algn="l"/>
            <a:r>
              <a:rPr lang="en-US" dirty="0" smtClean="0"/>
              <a:t>By – Alex Koncki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99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Undergo credit and background checks.</a:t>
            </a:r>
          </a:p>
          <a:p>
            <a:r>
              <a:rPr lang="en-US" dirty="0"/>
              <a:t>Provide proof of assets and financing. </a:t>
            </a:r>
          </a:p>
          <a:p>
            <a:r>
              <a:rPr lang="en-US" dirty="0"/>
              <a:t>All steps </a:t>
            </a:r>
            <a:r>
              <a:rPr lang="en-US" dirty="0" smtClean="0"/>
              <a:t>of franchise process must </a:t>
            </a:r>
            <a:r>
              <a:rPr lang="en-US" dirty="0"/>
              <a:t>be approved by A</a:t>
            </a:r>
            <a:r>
              <a:rPr lang="en-US" dirty="0" smtClean="0"/>
              <a:t>untie </a:t>
            </a:r>
            <a:r>
              <a:rPr lang="en-US" dirty="0"/>
              <a:t>A</a:t>
            </a:r>
            <a:r>
              <a:rPr lang="en-US" dirty="0" smtClean="0"/>
              <a:t>nne’s</a:t>
            </a:r>
            <a:endParaRPr lang="en-US" dirty="0"/>
          </a:p>
        </p:txBody>
      </p:sp>
      <p:pic>
        <p:nvPicPr>
          <p:cNvPr id="1027" name="Picture 3" descr="C:\Users\student\Desktop\AAanywhere_03.sfl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304535"/>
            <a:ext cx="4267200" cy="2553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175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start!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Go </a:t>
            </a:r>
            <a:r>
              <a:rPr lang="en-US" dirty="0"/>
              <a:t>to </a:t>
            </a:r>
            <a:r>
              <a:rPr lang="en-US" dirty="0">
                <a:hlinkClick r:id="rId2"/>
              </a:rPr>
              <a:t>http://www.auntieannesfranchising.com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Click the get started tab at the top of the page</a:t>
            </a:r>
          </a:p>
          <a:p>
            <a:r>
              <a:rPr lang="en-US" dirty="0" smtClean="0"/>
              <a:t>Fill out form and wait for approval from Auntie Anne’s</a:t>
            </a:r>
            <a:endParaRPr lang="en-US" dirty="0"/>
          </a:p>
          <a:p>
            <a:endParaRPr lang="en-US" dirty="0"/>
          </a:p>
        </p:txBody>
      </p:sp>
      <p:pic>
        <p:nvPicPr>
          <p:cNvPr id="2051" name="Picture 3" descr="C:\Users\student\Desktop\auntie-annes-in-paradigm-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152" y="4505325"/>
            <a:ext cx="2705100" cy="23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077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Contact form on website</a:t>
            </a:r>
          </a:p>
          <a:p>
            <a:pPr marL="0" indent="0">
              <a:buNone/>
            </a:pPr>
            <a:r>
              <a:rPr lang="en-US" dirty="0" smtClean="0"/>
              <a:t>Auntie </a:t>
            </a:r>
            <a:r>
              <a:rPr lang="en-US" dirty="0"/>
              <a:t>Anne’s Corporate </a:t>
            </a:r>
            <a:r>
              <a:rPr lang="en-US" dirty="0" smtClean="0"/>
              <a:t>Headquarters</a:t>
            </a:r>
          </a:p>
          <a:p>
            <a:r>
              <a:rPr lang="en-US" dirty="0" smtClean="0"/>
              <a:t>48-50 </a:t>
            </a:r>
            <a:r>
              <a:rPr lang="en-US" dirty="0"/>
              <a:t>West Chestnut </a:t>
            </a:r>
            <a:r>
              <a:rPr lang="en-US" dirty="0" smtClean="0"/>
              <a:t>Street, Suite 200, Lancaster</a:t>
            </a:r>
            <a:r>
              <a:rPr lang="en-US" dirty="0"/>
              <a:t>, PA  17603 | USA</a:t>
            </a:r>
          </a:p>
          <a:p>
            <a:pPr marL="0" indent="0">
              <a:buNone/>
            </a:pPr>
            <a:r>
              <a:rPr lang="en-US" dirty="0"/>
              <a:t>Telephone: 1-877-PRTZ LUV (</a:t>
            </a:r>
            <a:r>
              <a:rPr lang="en-US" dirty="0" smtClean="0"/>
              <a:t>778-9588)</a:t>
            </a:r>
          </a:p>
          <a:p>
            <a:r>
              <a:rPr lang="en-US" dirty="0" smtClean="0"/>
              <a:t>717-435-1479 </a:t>
            </a:r>
            <a:r>
              <a:rPr lang="en-US" dirty="0"/>
              <a:t>(outside of the US)</a:t>
            </a:r>
          </a:p>
          <a:p>
            <a:pPr marL="0" indent="0">
              <a:buNone/>
            </a:pPr>
            <a:r>
              <a:rPr lang="en-US" dirty="0"/>
              <a:t>Fax: 717-435-1471</a:t>
            </a:r>
          </a:p>
        </p:txBody>
      </p:sp>
      <p:pic>
        <p:nvPicPr>
          <p:cNvPr id="4099" name="Picture 3" descr="C:\Users\student\Desktop\auntie-annes-pretzels-300x2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600858"/>
            <a:ext cx="2438400" cy="2218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94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Mentions!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http://images.google.com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>
                <a:hlinkClick r:id="rId3"/>
              </a:rPr>
              <a:t>http://www.auntieannes.com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>
                <a:hlinkClick r:id="rId4"/>
              </a:rPr>
              <a:t>http://www.auntieannesfranchising.com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r>
              <a:rPr lang="en-US" dirty="0">
                <a:hlinkClick r:id="rId5"/>
              </a:rPr>
              <a:t>http://www.franchisedirect.com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5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brief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610 AD - </a:t>
            </a:r>
            <a:r>
              <a:rPr lang="en-US" dirty="0" smtClean="0"/>
              <a:t>An </a:t>
            </a:r>
            <a:r>
              <a:rPr lang="en-US" dirty="0"/>
              <a:t>Italian monk invents pretzels as a reward to children who learn their prayers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1988 - </a:t>
            </a:r>
            <a:r>
              <a:rPr lang="en-US" dirty="0">
                <a:ea typeface="Calibri"/>
                <a:cs typeface="Times New Roman"/>
              </a:rPr>
              <a:t>Anne </a:t>
            </a:r>
            <a:r>
              <a:rPr lang="en-US" dirty="0" err="1">
                <a:ea typeface="Calibri"/>
                <a:cs typeface="Times New Roman"/>
              </a:rPr>
              <a:t>Beiler</a:t>
            </a:r>
            <a:r>
              <a:rPr lang="en-US" dirty="0">
                <a:ea typeface="Calibri"/>
                <a:cs typeface="Times New Roman"/>
              </a:rPr>
              <a:t> buys a market stand in a farmer’s </a:t>
            </a:r>
            <a:r>
              <a:rPr lang="en-US" dirty="0" smtClean="0">
                <a:ea typeface="Calibri"/>
                <a:cs typeface="Times New Roman"/>
              </a:rPr>
              <a:t>market in Downingtown</a:t>
            </a:r>
            <a:r>
              <a:rPr lang="en-US" dirty="0">
                <a:ea typeface="Calibri"/>
                <a:cs typeface="Times New Roman"/>
              </a:rPr>
              <a:t>, </a:t>
            </a:r>
            <a:r>
              <a:rPr lang="en-US" dirty="0" smtClean="0">
                <a:ea typeface="Calibri"/>
                <a:cs typeface="Times New Roman"/>
              </a:rPr>
              <a:t>PA and </a:t>
            </a:r>
            <a:r>
              <a:rPr lang="en-US" dirty="0">
                <a:ea typeface="Calibri"/>
                <a:cs typeface="Times New Roman"/>
              </a:rPr>
              <a:t>begins selling the Original Pretzel and </a:t>
            </a:r>
            <a:r>
              <a:rPr lang="en-US" dirty="0" smtClean="0">
                <a:ea typeface="Calibri"/>
                <a:cs typeface="Times New Roman"/>
              </a:rPr>
              <a:t>lemonade.</a:t>
            </a:r>
          </a:p>
        </p:txBody>
      </p:sp>
      <p:pic>
        <p:nvPicPr>
          <p:cNvPr id="5123" name="Picture 3" descr="C:\Users\student\Desktop\auntieann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7588" y="4886325"/>
            <a:ext cx="1546412" cy="19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26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brief history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1989 - </a:t>
            </a:r>
            <a:r>
              <a:rPr lang="en-US" dirty="0">
                <a:ea typeface="Times New Roman"/>
              </a:rPr>
              <a:t>Franchising begins when a store location opens at Saturday’s Market Farmer’s Market in Harrisburg, Pa</a:t>
            </a:r>
            <a:r>
              <a:rPr lang="en-US" dirty="0" smtClean="0">
                <a:ea typeface="Times New Roman"/>
              </a:rPr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1995 – Auntie Anne’s opens a store in Jakarta, Indonesia. Beginning their world wide chain.</a:t>
            </a:r>
            <a:endParaRPr lang="en-US" dirty="0"/>
          </a:p>
        </p:txBody>
      </p:sp>
      <p:pic>
        <p:nvPicPr>
          <p:cNvPr id="6146" name="Picture 2" descr="C:\Users\student\Desktop\auntie-ann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810" y="5064123"/>
            <a:ext cx="3067939" cy="156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944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they sell?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 variety of pretzel flavors…</a:t>
            </a:r>
          </a:p>
          <a:p>
            <a:r>
              <a:rPr lang="en-US" dirty="0"/>
              <a:t>o</a:t>
            </a:r>
            <a:r>
              <a:rPr lang="en-US" dirty="0" smtClean="0"/>
              <a:t>riginal, Cinnamon, Garlic, Almond, etc.</a:t>
            </a:r>
          </a:p>
          <a:p>
            <a:pPr marL="0" indent="0">
              <a:buNone/>
            </a:pPr>
            <a:r>
              <a:rPr lang="en-US" dirty="0" smtClean="0"/>
              <a:t>Different pretzel styles…</a:t>
            </a:r>
          </a:p>
          <a:p>
            <a:r>
              <a:rPr lang="en-US" dirty="0"/>
              <a:t>o</a:t>
            </a:r>
            <a:r>
              <a:rPr lang="en-US" dirty="0" smtClean="0"/>
              <a:t>riginal, </a:t>
            </a:r>
            <a:r>
              <a:rPr lang="en-US" dirty="0" err="1" smtClean="0"/>
              <a:t>Stix</a:t>
            </a:r>
            <a:r>
              <a:rPr lang="en-US" dirty="0" smtClean="0"/>
              <a:t>, and nuggets</a:t>
            </a:r>
          </a:p>
          <a:p>
            <a:pPr marL="0" indent="0">
              <a:buNone/>
            </a:pPr>
            <a:r>
              <a:rPr lang="en-US" dirty="0" smtClean="0"/>
              <a:t>Original drinks…</a:t>
            </a:r>
          </a:p>
          <a:p>
            <a:r>
              <a:rPr lang="en-US" dirty="0"/>
              <a:t>l</a:t>
            </a:r>
            <a:r>
              <a:rPr lang="en-US" dirty="0" smtClean="0"/>
              <a:t>emonade, lemonade mixers, frozen lemonade mixers, etc.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5486400"/>
            <a:ext cx="1371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958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well is the company doing?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Times New Roman"/>
              </a:rPr>
              <a:t>More than 300 franchises</a:t>
            </a:r>
          </a:p>
          <a:p>
            <a:r>
              <a:rPr lang="en-US" dirty="0">
                <a:ea typeface="Calibri"/>
                <a:cs typeface="Times New Roman"/>
              </a:rPr>
              <a:t>More than 1200 locations globally</a:t>
            </a:r>
          </a:p>
          <a:p>
            <a:r>
              <a:rPr lang="en-US" dirty="0">
                <a:ea typeface="Calibri"/>
                <a:cs typeface="Times New Roman"/>
              </a:rPr>
              <a:t>Ranks #</a:t>
            </a:r>
            <a:r>
              <a:rPr lang="en-US" dirty="0" smtClean="0">
                <a:ea typeface="Calibri"/>
                <a:cs typeface="Times New Roman"/>
              </a:rPr>
              <a:t>74 on Franchisedirect.com “Top 100 global franchises”</a:t>
            </a:r>
            <a:endParaRPr lang="en-US" dirty="0"/>
          </a:p>
        </p:txBody>
      </p:sp>
      <p:pic>
        <p:nvPicPr>
          <p:cNvPr id="7170" name="Picture 2" descr="C:\Users\student\Desktop\TN-515484_AA_PPretzel_Marina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651641"/>
            <a:ext cx="2362200" cy="2206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85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 of Auntie Anne’s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ea typeface="Calibri"/>
                <a:cs typeface="Times New Roman"/>
              </a:rPr>
              <a:t>Auntie A</a:t>
            </a:r>
            <a:r>
              <a:rPr lang="en-US" dirty="0" smtClean="0">
                <a:ea typeface="Calibri"/>
                <a:cs typeface="Times New Roman"/>
              </a:rPr>
              <a:t>nne’s </a:t>
            </a:r>
            <a:r>
              <a:rPr lang="en-US" dirty="0">
                <a:ea typeface="Calibri"/>
                <a:cs typeface="Times New Roman"/>
              </a:rPr>
              <a:t>has been giving away </a:t>
            </a:r>
            <a:r>
              <a:rPr lang="en-US" dirty="0" smtClean="0">
                <a:ea typeface="Calibri"/>
                <a:cs typeface="Times New Roman"/>
              </a:rPr>
              <a:t>scholarships, </a:t>
            </a:r>
            <a:r>
              <a:rPr lang="en-US" dirty="0">
                <a:ea typeface="Calibri"/>
                <a:cs typeface="Times New Roman"/>
              </a:rPr>
              <a:t>hosting </a:t>
            </a:r>
            <a:r>
              <a:rPr lang="en-US" dirty="0" smtClean="0">
                <a:ea typeface="Calibri"/>
                <a:cs typeface="Times New Roman"/>
              </a:rPr>
              <a:t>fundraisers, and expanding their business worldwide.</a:t>
            </a:r>
            <a:endParaRPr lang="en-US" dirty="0"/>
          </a:p>
        </p:txBody>
      </p:sp>
      <p:pic>
        <p:nvPicPr>
          <p:cNvPr id="8194" name="Picture 2" descr="C:\Users\student\Desktop\auntieannesmakeyourownpretzelcinnam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1" y="4723837"/>
            <a:ext cx="21336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284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Helping the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Auntie Anne’s makes many donations to many major and minor causes</a:t>
            </a:r>
          </a:p>
          <a:p>
            <a:r>
              <a:rPr lang="en-US" dirty="0" smtClean="0"/>
              <a:t>Has many scholarships available</a:t>
            </a:r>
          </a:p>
        </p:txBody>
      </p:sp>
      <p:pic>
        <p:nvPicPr>
          <p:cNvPr id="3075" name="Picture 3" descr="C:\Users\student\Desktop\Auntie-Ann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467356"/>
            <a:ext cx="2941638" cy="2390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428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start your own franchise?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Go </a:t>
            </a:r>
            <a:r>
              <a:rPr lang="en-US" dirty="0" smtClean="0"/>
              <a:t>to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://www.auntieannesfranchising.com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A site made to help you start your own Auntie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/>
              <a:t>A</a:t>
            </a:r>
            <a:r>
              <a:rPr lang="en-US" dirty="0" smtClean="0"/>
              <a:t>nne’s franchise.</a:t>
            </a:r>
          </a:p>
          <a:p>
            <a:r>
              <a:rPr lang="en-US" dirty="0" smtClean="0"/>
              <a:t>Follow the step by step instruction</a:t>
            </a:r>
            <a:endParaRPr lang="en-US" dirty="0"/>
          </a:p>
        </p:txBody>
      </p:sp>
      <p:pic>
        <p:nvPicPr>
          <p:cNvPr id="9218" name="Picture 2" descr="C:\Users\student\Desktop\402B_210x1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332" y="4572000"/>
            <a:ext cx="2667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387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Franchise fee:</a:t>
            </a:r>
            <a:r>
              <a:rPr lang="en-US" dirty="0"/>
              <a:t> $</a:t>
            </a:r>
            <a:r>
              <a:rPr lang="en-US" dirty="0" smtClean="0"/>
              <a:t>30,000</a:t>
            </a:r>
            <a:endParaRPr lang="en-US" dirty="0"/>
          </a:p>
          <a:p>
            <a:r>
              <a:rPr lang="en-US" b="1" dirty="0"/>
              <a:t>Equipment:   </a:t>
            </a:r>
            <a:r>
              <a:rPr lang="en-US" dirty="0"/>
              <a:t>$31,500 to $34,500 </a:t>
            </a:r>
          </a:p>
          <a:p>
            <a:r>
              <a:rPr lang="en-US" b="1" dirty="0"/>
              <a:t>Construction:   </a:t>
            </a:r>
            <a:r>
              <a:rPr lang="en-US" dirty="0"/>
              <a:t>$90,000 to $175,000 </a:t>
            </a:r>
          </a:p>
          <a:p>
            <a:r>
              <a:rPr lang="en-US" b="1" dirty="0"/>
              <a:t>Total Initial Investment:</a:t>
            </a:r>
            <a:r>
              <a:rPr lang="en-US" dirty="0"/>
              <a:t> $197,875 to $364,100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42" name="Picture 2" descr="C:\Users\student\Desktop\A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5181600"/>
            <a:ext cx="5178341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648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115</TotalTime>
  <Words>367</Words>
  <Application>Microsoft Office PowerPoint</Application>
  <PresentationFormat>On-screen Show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Origin</vt:lpstr>
      <vt:lpstr>Auntie Anne’s</vt:lpstr>
      <vt:lpstr>A brief history</vt:lpstr>
      <vt:lpstr>A brief history (continued)</vt:lpstr>
      <vt:lpstr>What do they sell?</vt:lpstr>
      <vt:lpstr>How well is the company doing?</vt:lpstr>
      <vt:lpstr>Future plans of Auntie Anne’s</vt:lpstr>
      <vt:lpstr>Helping the community</vt:lpstr>
      <vt:lpstr>How to start your own franchise?</vt:lpstr>
      <vt:lpstr>Fees</vt:lpstr>
      <vt:lpstr>Requirements</vt:lpstr>
      <vt:lpstr>How to start!</vt:lpstr>
      <vt:lpstr>Contact</vt:lpstr>
      <vt:lpstr>Special Mentions!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9</cp:revision>
  <dcterms:created xsi:type="dcterms:W3CDTF">2012-09-25T16:21:16Z</dcterms:created>
  <dcterms:modified xsi:type="dcterms:W3CDTF">2012-09-28T15:33:54Z</dcterms:modified>
</cp:coreProperties>
</file>